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D9FF4E-4C0F-41CB-9836-8C2B8B587112}" type="datetimeFigureOut">
              <a:rPr lang="en-US" smtClean="0"/>
              <a:pPr/>
              <a:t>3/26/2013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B0FAC06-D0B9-4745-ACC2-1B2B8E7E0C46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NZ" sz="2800" dirty="0" smtClean="0">
                <a:latin typeface="Cambria" pitchFamily="18" charset="0"/>
              </a:rPr>
              <a:t>Introductory Seminar</a:t>
            </a:r>
          </a:p>
          <a:p>
            <a:r>
              <a:rPr lang="en-NZ" sz="2800" dirty="0" err="1" smtClean="0">
                <a:latin typeface="Cambria" pitchFamily="18" charset="0"/>
              </a:rPr>
              <a:t>Btech</a:t>
            </a:r>
            <a:r>
              <a:rPr lang="en-NZ" sz="2800" dirty="0" smtClean="0">
                <a:latin typeface="Cambria" pitchFamily="18" charset="0"/>
              </a:rPr>
              <a:t> 451A</a:t>
            </a:r>
          </a:p>
          <a:p>
            <a:endParaRPr lang="en-NZ" sz="2800" dirty="0" smtClean="0">
              <a:latin typeface="Cambria" pitchFamily="18" charset="0"/>
            </a:endParaRPr>
          </a:p>
          <a:p>
            <a:endParaRPr lang="en-NZ" sz="2800" dirty="0" smtClean="0">
              <a:latin typeface="Cambria" pitchFamily="18" charset="0"/>
            </a:endParaRPr>
          </a:p>
          <a:p>
            <a:r>
              <a:rPr lang="en-NZ" sz="2800" dirty="0" smtClean="0">
                <a:latin typeface="Cambria" pitchFamily="18" charset="0"/>
              </a:rPr>
              <a:t>				- Chunkz Pandya</a:t>
            </a:r>
            <a:endParaRPr lang="en-NZ" sz="2800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z="8000" b="1" dirty="0" smtClean="0">
                <a:latin typeface="Cambria" pitchFamily="18" charset="0"/>
              </a:rPr>
              <a:t>“Picca”</a:t>
            </a:r>
            <a:endParaRPr lang="en-NZ" sz="80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Project website</a:t>
            </a:r>
          </a:p>
          <a:p>
            <a:r>
              <a:rPr lang="en-NZ" dirty="0" smtClean="0"/>
              <a:t>Log book</a:t>
            </a:r>
          </a:p>
          <a:p>
            <a:r>
              <a:rPr lang="en-NZ" dirty="0" smtClean="0"/>
              <a:t>Updates</a:t>
            </a:r>
          </a:p>
          <a:p>
            <a:r>
              <a:rPr lang="en-NZ" dirty="0" smtClean="0"/>
              <a:t>Gallery</a:t>
            </a:r>
          </a:p>
          <a:p>
            <a:r>
              <a:rPr lang="en-NZ" dirty="0" smtClean="0"/>
              <a:t>Video demo once the app is completed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Website</a:t>
            </a:r>
            <a:endParaRPr lang="en-N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6">
              <a:buNone/>
            </a:pPr>
            <a:endParaRPr lang="en-NZ" sz="4000" dirty="0" smtClean="0"/>
          </a:p>
          <a:p>
            <a:pPr lvl="6">
              <a:buNone/>
            </a:pPr>
            <a:endParaRPr lang="en-NZ" sz="4000" dirty="0" smtClean="0"/>
          </a:p>
          <a:p>
            <a:pPr lvl="6">
              <a:buNone/>
            </a:pPr>
            <a:r>
              <a:rPr lang="en-NZ" sz="4000" dirty="0" smtClean="0"/>
              <a:t>Any Questions?</a:t>
            </a:r>
            <a:endParaRPr lang="en-NZ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/>
              <a:t>The End</a:t>
            </a:r>
            <a:r>
              <a:rPr lang="en-NZ" dirty="0" smtClean="0"/>
              <a:t>		</a:t>
            </a:r>
            <a:endParaRPr lang="en-N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 free Social networking and Photo sharing Android app</a:t>
            </a:r>
          </a:p>
          <a:p>
            <a:r>
              <a:rPr lang="en-NZ" dirty="0" smtClean="0"/>
              <a:t>Anonymous photo uploading</a:t>
            </a:r>
          </a:p>
          <a:p>
            <a:r>
              <a:rPr lang="en-NZ" dirty="0" smtClean="0"/>
              <a:t>Photo Editing and Filters</a:t>
            </a:r>
          </a:p>
          <a:p>
            <a:r>
              <a:rPr lang="en-NZ" dirty="0" smtClean="0"/>
              <a:t>Server storage</a:t>
            </a:r>
          </a:p>
          <a:p>
            <a:r>
              <a:rPr lang="en-NZ" dirty="0" smtClean="0"/>
              <a:t>Classification of photos </a:t>
            </a:r>
          </a:p>
          <a:p>
            <a:r>
              <a:rPr lang="en-NZ" dirty="0" smtClean="0"/>
              <a:t>Photo retrieval and Search </a:t>
            </a:r>
            <a:r>
              <a:rPr lang="en-NZ" dirty="0" smtClean="0"/>
              <a:t>function</a:t>
            </a:r>
            <a:endParaRPr lang="en-NZ" dirty="0" smtClean="0"/>
          </a:p>
          <a:p>
            <a:r>
              <a:rPr lang="en-NZ" dirty="0" smtClean="0"/>
              <a:t>Website</a:t>
            </a:r>
          </a:p>
          <a:p>
            <a:pPr>
              <a:buNone/>
            </a:pPr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What is Picca?	</a:t>
            </a:r>
            <a:endParaRPr lang="en-NZ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</a:t>
            </a:r>
            <a:r>
              <a:rPr lang="en-NZ" dirty="0" smtClean="0"/>
              <a:t>rend</a:t>
            </a:r>
            <a:endParaRPr lang="en-NZ" dirty="0" smtClean="0"/>
          </a:p>
          <a:p>
            <a:r>
              <a:rPr lang="en-NZ" dirty="0" smtClean="0"/>
              <a:t>Free!</a:t>
            </a:r>
          </a:p>
          <a:p>
            <a:r>
              <a:rPr lang="en-NZ" dirty="0" smtClean="0"/>
              <a:t>Other apps such as </a:t>
            </a:r>
            <a:r>
              <a:rPr lang="en-NZ" dirty="0" err="1" smtClean="0"/>
              <a:t>Instagram</a:t>
            </a:r>
            <a:r>
              <a:rPr lang="en-NZ" dirty="0" smtClean="0"/>
              <a:t>, </a:t>
            </a:r>
            <a:r>
              <a:rPr lang="en-NZ" dirty="0" err="1" smtClean="0"/>
              <a:t>PicsArt</a:t>
            </a:r>
            <a:r>
              <a:rPr lang="en-NZ" dirty="0" smtClean="0"/>
              <a:t> etc</a:t>
            </a:r>
          </a:p>
          <a:p>
            <a:r>
              <a:rPr lang="en-NZ" dirty="0" smtClean="0"/>
              <a:t>Ability to upload your own pictures </a:t>
            </a:r>
          </a:p>
          <a:p>
            <a:r>
              <a:rPr lang="en-NZ" dirty="0" smtClean="0"/>
              <a:t>Share other uploaded pictures via Facebook etc</a:t>
            </a:r>
          </a:p>
          <a:p>
            <a:r>
              <a:rPr lang="en-NZ" dirty="0" smtClean="0"/>
              <a:t>Photo Gallery</a:t>
            </a:r>
          </a:p>
          <a:p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 smtClean="0"/>
              <a:t>Social networking and photo sharing</a:t>
            </a:r>
            <a:endParaRPr lang="en-NZ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Upload without registering </a:t>
            </a:r>
          </a:p>
          <a:p>
            <a:r>
              <a:rPr lang="en-NZ" dirty="0" smtClean="0"/>
              <a:t>No personal information required</a:t>
            </a:r>
          </a:p>
          <a:p>
            <a:r>
              <a:rPr lang="en-NZ" dirty="0" smtClean="0"/>
              <a:t>Hides identity</a:t>
            </a:r>
          </a:p>
          <a:p>
            <a:r>
              <a:rPr lang="en-NZ" dirty="0" smtClean="0"/>
              <a:t>Direct input from Camera photos from the device</a:t>
            </a:r>
          </a:p>
          <a:p>
            <a:r>
              <a:rPr lang="en-NZ" dirty="0" smtClean="0"/>
              <a:t>Display is similar to Google images – Gallery based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b="1" dirty="0" smtClean="0"/>
              <a:t>Anonymous photo uploading</a:t>
            </a:r>
            <a:endParaRPr lang="en-NZ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Basic editing tools - crop or rotate it and simple effects</a:t>
            </a:r>
          </a:p>
          <a:p>
            <a:r>
              <a:rPr lang="en-NZ" dirty="0" smtClean="0"/>
              <a:t>Borders and frames </a:t>
            </a:r>
          </a:p>
          <a:p>
            <a:r>
              <a:rPr lang="en-NZ" dirty="0" smtClean="0"/>
              <a:t>Multiple save options</a:t>
            </a:r>
          </a:p>
          <a:p>
            <a:r>
              <a:rPr lang="en-NZ" dirty="0" smtClean="0"/>
              <a:t>Filters –</a:t>
            </a:r>
          </a:p>
          <a:p>
            <a:pPr lvl="1"/>
            <a:r>
              <a:rPr lang="en-NZ" dirty="0" smtClean="0"/>
              <a:t>When to use?</a:t>
            </a:r>
          </a:p>
          <a:p>
            <a:pPr lvl="1"/>
            <a:r>
              <a:rPr lang="en-NZ" dirty="0" smtClean="0"/>
              <a:t>Which ones will Picca use?</a:t>
            </a:r>
          </a:p>
          <a:p>
            <a:pPr lvl="2">
              <a:buFontTx/>
              <a:buChar char="-"/>
            </a:pPr>
            <a:r>
              <a:rPr lang="en-NZ" dirty="0" smtClean="0"/>
              <a:t>Gaussian </a:t>
            </a:r>
            <a:r>
              <a:rPr lang="en-NZ" dirty="0" smtClean="0"/>
              <a:t>Blur</a:t>
            </a:r>
            <a:endParaRPr lang="en-NZ" dirty="0" smtClean="0"/>
          </a:p>
          <a:p>
            <a:pPr lvl="2">
              <a:buFontTx/>
              <a:buChar char="-"/>
            </a:pPr>
            <a:r>
              <a:rPr lang="en-NZ" dirty="0" smtClean="0"/>
              <a:t>Motion blur</a:t>
            </a:r>
          </a:p>
          <a:p>
            <a:pPr lvl="2">
              <a:buFontTx/>
              <a:buChar char="-"/>
            </a:pPr>
            <a:r>
              <a:rPr lang="en-NZ" dirty="0" smtClean="0"/>
              <a:t>Light filter</a:t>
            </a:r>
          </a:p>
          <a:p>
            <a:pPr lvl="2">
              <a:buFontTx/>
              <a:buChar char="-"/>
            </a:pPr>
            <a:r>
              <a:rPr lang="en-NZ" dirty="0" smtClean="0"/>
              <a:t>Evening filter</a:t>
            </a:r>
          </a:p>
          <a:p>
            <a:pPr lvl="2">
              <a:buNone/>
            </a:pPr>
            <a:r>
              <a:rPr lang="en-NZ" dirty="0" smtClean="0"/>
              <a:t>	and more</a:t>
            </a:r>
          </a:p>
          <a:p>
            <a:pPr lvl="2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>
              <a:buNone/>
            </a:pP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Photo Editing and Filters</a:t>
            </a:r>
            <a:endParaRPr lang="en-NZ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Colour  slide-panel feature</a:t>
            </a:r>
          </a:p>
          <a:p>
            <a:r>
              <a:rPr lang="en-NZ" dirty="0" smtClean="0"/>
              <a:t>Optional feature I might add depending on time:</a:t>
            </a:r>
          </a:p>
          <a:p>
            <a:pPr lvl="1"/>
            <a:r>
              <a:rPr lang="en-NZ" dirty="0" smtClean="0"/>
              <a:t>Contrast adjusting</a:t>
            </a:r>
          </a:p>
          <a:p>
            <a:pPr lvl="1"/>
            <a:r>
              <a:rPr lang="en-NZ" dirty="0" smtClean="0"/>
              <a:t>Sharpness</a:t>
            </a:r>
          </a:p>
          <a:p>
            <a:pPr lvl="1"/>
            <a:r>
              <a:rPr lang="en-NZ" dirty="0" smtClean="0"/>
              <a:t>Themes for the app</a:t>
            </a:r>
          </a:p>
          <a:p>
            <a:pPr lvl="1"/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Photo Editing and Filters</a:t>
            </a:r>
            <a:endParaRPr lang="en-N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Images that are upload on Picca will be saved on Ming’s server</a:t>
            </a:r>
          </a:p>
          <a:p>
            <a:r>
              <a:rPr lang="en-NZ" dirty="0" smtClean="0"/>
              <a:t>Server security</a:t>
            </a:r>
          </a:p>
          <a:p>
            <a:r>
              <a:rPr lang="en-NZ" dirty="0" smtClean="0"/>
              <a:t>Hashtag keywords are also saved </a:t>
            </a:r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Server Storage	</a:t>
            </a:r>
            <a:endParaRPr lang="en-N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Photos are sorted into category based on “hashtags”</a:t>
            </a:r>
          </a:p>
          <a:p>
            <a:pPr lvl="1"/>
            <a:r>
              <a:rPr lang="en-NZ" dirty="0" smtClean="0"/>
              <a:t>Examples: #sky; #blue</a:t>
            </a:r>
          </a:p>
          <a:p>
            <a:r>
              <a:rPr lang="en-NZ" dirty="0" smtClean="0"/>
              <a:t>Multiple hashtags for one image can be separated</a:t>
            </a:r>
          </a:p>
          <a:p>
            <a:r>
              <a:rPr lang="en-NZ" dirty="0" smtClean="0"/>
              <a:t> by a semicolon </a:t>
            </a:r>
          </a:p>
          <a:p>
            <a:r>
              <a:rPr lang="en-NZ" dirty="0" smtClean="0"/>
              <a:t>Each hashtag description is used for retrieval</a:t>
            </a:r>
          </a:p>
          <a:p>
            <a:pPr>
              <a:buNone/>
            </a:pPr>
            <a:endParaRPr lang="en-NZ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b="1" dirty="0" smtClean="0"/>
              <a:t>Classification of photos </a:t>
            </a:r>
            <a:endParaRPr lang="en-N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Photos will be saved on the server based on their keywords</a:t>
            </a:r>
          </a:p>
          <a:p>
            <a:r>
              <a:rPr lang="en-NZ" dirty="0" smtClean="0"/>
              <a:t>Retrieval will be the result of the app requesting the picture from the server</a:t>
            </a:r>
          </a:p>
          <a:p>
            <a:r>
              <a:rPr lang="en-NZ" dirty="0" smtClean="0"/>
              <a:t>Multiple keywords can be used: using ‘;’ or “AND”</a:t>
            </a:r>
          </a:p>
          <a:p>
            <a:pPr lvl="1"/>
            <a:r>
              <a:rPr lang="en-NZ" dirty="0" smtClean="0"/>
              <a:t>Example: #sky; #blue</a:t>
            </a:r>
          </a:p>
          <a:p>
            <a:pPr lvl="1">
              <a:buNone/>
            </a:pPr>
            <a:r>
              <a:rPr lang="en-NZ" dirty="0" smtClean="0"/>
              <a:t>			 #sky AND blue</a:t>
            </a:r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 smtClean="0"/>
              <a:t>Photo retrieval and Search function</a:t>
            </a:r>
            <a:endParaRPr lang="en-N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1200</TotalTime>
  <Words>283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“Picca”</vt:lpstr>
      <vt:lpstr>What is Picca? </vt:lpstr>
      <vt:lpstr>Social networking and photo sharing</vt:lpstr>
      <vt:lpstr>Anonymous photo uploading</vt:lpstr>
      <vt:lpstr>Photo Editing and Filters</vt:lpstr>
      <vt:lpstr>Photo Editing and Filters</vt:lpstr>
      <vt:lpstr>Server Storage </vt:lpstr>
      <vt:lpstr>Classification of photos </vt:lpstr>
      <vt:lpstr>Photo retrieval and Search function</vt:lpstr>
      <vt:lpstr>Website</vt:lpstr>
      <vt:lpstr>The End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Chunky</dc:creator>
  <cp:lastModifiedBy>Chunky</cp:lastModifiedBy>
  <cp:revision>104</cp:revision>
  <dcterms:created xsi:type="dcterms:W3CDTF">2013-03-24T22:26:18Z</dcterms:created>
  <dcterms:modified xsi:type="dcterms:W3CDTF">2013-03-26T05:57:36Z</dcterms:modified>
</cp:coreProperties>
</file>